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307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30.11.2025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ez.is/ppt_made_with_prezi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ez.is/ppt_made_with_prezi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ez.is/ppt_made_with_prezi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ez.is/ppt_made_with_prezi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ez.is/ppt_made_with_prezi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ez.is/ppt_made_with_prezi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ez.is/ppt_made_with_prezi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ez.is/ppt_made_with_prezi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ez.is/ppt_made_with_prezi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ez.is/ppt_made_with_prezi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ez.is/ppt_made_with_prezi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ez.is/ppt_made_with_prezi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ez.is/ppt_made_with_prezi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ez.is/ppt_made_with_prezi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ez.is/ppt_made_with_prezi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ez.is/ppt_made_with_prezi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ez.is/ppt_made_with_prezi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ez.is/ppt_made_with_prezi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ez.is/ppt_made_with_prezi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ez.is/ppt_made_with_prezi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ez.is/ppt_made_with_prezi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ez.is/ppt_made_with_prezi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ez.is/ppt_made_with_prezi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ez.is/ppt_made_with_prezi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ez.is/ppt_made_with_prezi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ez.is/ppt_made_with_prezi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ez.is/ppt_made_with_prezi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ez.is/ppt_made_with_prezi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4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4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4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4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4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4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4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4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4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4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4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4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4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4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4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4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4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4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4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4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4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4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4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4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4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4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4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4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Custom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Mohamed Nabil</cp:lastModifiedBy>
  <cp:revision>2</cp:revision>
  <dcterms:created xsi:type="dcterms:W3CDTF">2006-08-16T00:00:00Z</dcterms:created>
  <dcterms:modified xsi:type="dcterms:W3CDTF">2025-11-30T20:59:48Z</dcterms:modified>
</cp:coreProperties>
</file>